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2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81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Пролетарского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03.12.2021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03.12.2021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03.12.2021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Пролетарского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2023 и 2024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Пролетарского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Пролетарского сельского поселения Орловского района на 2022-2024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Пролетарского сельского поселения  от 18.10.2021 № 105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=""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Пролетарского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2022-2024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5661799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2022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2023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2024год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6751,3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6149,3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5844,2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3284,5*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2627,6*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2364,8*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7067,4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6149,3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5844,2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Пролетарского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2022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9477050"/>
              </p:ext>
            </p:extLst>
          </p:nvPr>
        </p:nvGraphicFramePr>
        <p:xfrm>
          <a:off x="136525" y="2074863"/>
          <a:ext cx="8543925" cy="3562350"/>
        </p:xfrm>
        <a:graphic>
          <a:graphicData uri="http://schemas.openxmlformats.org/presentationml/2006/ole">
            <p:oleObj spid="_x0000_s113685" name="Worksheet" r:id="rId3" imgW="5962715" imgH="248608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002289539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2021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2023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3589,8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2936,9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2565,0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3284,5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2627,6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2364,8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109,3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101566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Пролетарского сельского поселения Орловского района на 2022-2024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 году до 13617 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=""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1500188" y="214313"/>
            <a:ext cx="5072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Контактная информация</a:t>
            </a: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500063" y="1000125"/>
            <a:ext cx="80724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Администрация Пролетарского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347524,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Ростовская область,  Орловский район, х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Пролетарский,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Школьная,19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Прямоугольник 3"/>
          <p:cNvSpPr>
            <a:spLocks noChangeArrowheads="1"/>
          </p:cNvSpPr>
          <p:nvPr/>
        </p:nvSpPr>
        <p:spPr bwMode="auto">
          <a:xfrm>
            <a:off x="785813" y="2357438"/>
            <a:ext cx="771525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Глава Администрации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Пролетарского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Триголосова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Таьяна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Анатольевна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Тел.(факс) : (86375)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45-7-19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sp29314@donрас.ru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(режим) работы: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понедельник – пятница – 8.00 – 16.00; 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суббота и воскресенье – выходные дни;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перерыв – 12.00 – 13.00.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1283</TotalTime>
  <Words>426</Words>
  <Application>Microsoft Office PowerPoint</Application>
  <PresentationFormat>Экран (4:3)</PresentationFormat>
  <Paragraphs>110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Воздушный поток</vt:lpstr>
      <vt:lpstr>Worksheet</vt:lpstr>
      <vt:lpstr> Администрация Пролетарского сельского поселения Орловского района </vt:lpstr>
      <vt:lpstr>Основные направления бюджетной и налоговой политики Пролетарского сельского поселения Орловского района на 2022-2024 годы</vt:lpstr>
      <vt:lpstr>Основные характеристики бюджета Пролетарского сельского поселения Орловского района   на 2022-2024 годы</vt:lpstr>
      <vt:lpstr>Структура налоговых и неналоговых доходов бюджета Пролетарского СЕЛЬСКОГО ПОСЕЛЕНИЯ Орловского района  в 2022  году</vt:lpstr>
      <vt:lpstr>Безвозмездные поступления из областного бюджета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Пользователь</cp:lastModifiedBy>
  <cp:revision>105</cp:revision>
  <dcterms:created xsi:type="dcterms:W3CDTF">2018-11-09T14:42:42Z</dcterms:created>
  <dcterms:modified xsi:type="dcterms:W3CDTF">2021-12-02T22:53:02Z</dcterms:modified>
</cp:coreProperties>
</file>