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3" r:id="rId2"/>
    <p:sldId id="294" r:id="rId3"/>
    <p:sldId id="288" r:id="rId4"/>
    <p:sldId id="295" r:id="rId5"/>
    <p:sldId id="287" r:id="rId6"/>
    <p:sldId id="265" r:id="rId7"/>
    <p:sldId id="296" r:id="rId8"/>
    <p:sldId id="29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3" autoAdjust="0"/>
    <p:restoredTop sz="94570" autoAdjust="0"/>
  </p:normalViewPr>
  <p:slideViewPr>
    <p:cSldViewPr>
      <p:cViewPr>
        <p:scale>
          <a:sx n="70" d="100"/>
          <a:sy n="70" d="100"/>
        </p:scale>
        <p:origin x="-138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B63B8F-DA06-4A75-B0CC-9A96C0DDED2D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C55542-4658-443B-A5AD-C07A0CEE0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E147A2-341E-4929-A835-E572021F186F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3DB92-28AF-4675-A800-395FBBA365B7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2E71-4219-476A-85DE-7E706FD82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3177A-3EA7-476A-9851-1AEA7D288D22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51823-BF13-4598-90A1-467804E39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3EB6D-49EC-470E-AF49-90477A3BA7D7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8345A-F374-40D2-82F7-C4DB7327B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5DE44-5858-4643-ADD0-97F210939633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4034E-36CD-4840-9103-C5475AA3E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0F6C6-8EBA-4F1F-AE85-C8FCF07ECE33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BED21-3851-47FF-9489-EF9385CB9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E69F6-87FE-4E99-927B-AA1E03BB0247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E88D-A30A-4163-9671-0B10157E7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A1328-6D2E-46A8-A7B6-372FCDDAC3F1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D305C-99FB-4924-85FD-DB33B66C3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6ACA6-D823-428E-A952-85D5B1F8B93D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D407-4947-4578-99BA-B3D5EBE04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6C5CE-ECF9-4198-B398-9CB28C30218F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6BFAA-BFB5-4B21-B494-58267C3BB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1C3FB-0D6B-45DB-92F6-D5918F7133A2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439C9-363A-4F3D-ABBA-FBE7BA942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1D0CA-7239-4035-85A7-BC0C7FD0747C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B3224-DD49-45AD-930A-88DF67037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25464-E473-4E5A-95AA-D3DAC8AF7415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D7FAB-5245-4C79-9409-1B3ED166A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8B2DC86-82A3-4771-BABE-6FADFA721A8E}" type="datetimeFigureOut">
              <a:rPr lang="ru-RU"/>
              <a:pPr>
                <a:defRPr/>
              </a:pPr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888EFC6-80D2-4160-8369-5C9009719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5B96B1"/>
          </a:solidFill>
          <a:ln w="25400" cap="flat" algn="ctr">
            <a:solidFill>
              <a:srgbClr val="385D8A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latin typeface="+mn-lt"/>
                <a:ea typeface="+mn-ea"/>
                <a:cs typeface="+mn-cs"/>
              </a:rPr>
              <a:t>Администрация Пролетарского  сельского поселения Орловского района Ростовской области</a:t>
            </a:r>
            <a:endParaRPr lang="ru-RU" sz="25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Исполнение бюджета Пролетарского  сельского поселения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00" b="1" u="sng" dirty="0" smtClean="0">
                <a:solidFill>
                  <a:schemeClr val="tx1"/>
                </a:solidFill>
              </a:rPr>
              <a:t>за </a:t>
            </a:r>
            <a:r>
              <a:rPr lang="ru-RU" sz="3400" b="1" u="sng" dirty="0" smtClean="0">
                <a:solidFill>
                  <a:schemeClr val="tx1"/>
                </a:solidFill>
                <a:latin typeface="Arial" charset="0"/>
              </a:rPr>
              <a:t>2016</a:t>
            </a:r>
            <a:r>
              <a:rPr lang="ru-RU" sz="3400" b="1" u="sng" dirty="0" smtClean="0">
                <a:solidFill>
                  <a:schemeClr val="tx1"/>
                </a:solidFill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Пролетарского 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2016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1800" b="1" smtClean="0">
                <a:latin typeface="Arial" charset="0"/>
              </a:rPr>
              <a:t>7908,3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41" name="Object 9"/>
          <p:cNvGraphicFramePr>
            <a:graphicFrameLocks noGrp="1"/>
          </p:cNvGraphicFramePr>
          <p:nvPr>
            <p:ph idx="4294967295"/>
          </p:nvPr>
        </p:nvGraphicFramePr>
        <p:xfrm>
          <a:off x="596900" y="1690688"/>
          <a:ext cx="7866063" cy="4418012"/>
        </p:xfrm>
        <a:graphic>
          <a:graphicData uri="http://schemas.openxmlformats.org/presentationml/2006/ole">
            <p:oleObj spid="_x0000_s44041" name="Лист" r:id="rId3" imgW="9582107" imgH="538178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Пролетарского 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33" name="Object 9"/>
          <p:cNvGraphicFramePr>
            <a:graphicFrameLocks noGrp="1"/>
          </p:cNvGraphicFramePr>
          <p:nvPr>
            <p:ph idx="1"/>
          </p:nvPr>
        </p:nvGraphicFramePr>
        <p:xfrm>
          <a:off x="1143000" y="1611313"/>
          <a:ext cx="6975475" cy="4578350"/>
        </p:xfrm>
        <a:graphic>
          <a:graphicData uri="http://schemas.openxmlformats.org/presentationml/2006/ole">
            <p:oleObj spid="_x0000_s1033" name="Лист" r:id="rId3" imgW="8010557" imgH="525784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Пролетарского 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72" name="Object 8"/>
          <p:cNvGraphicFramePr>
            <a:graphicFrameLocks noGrp="1"/>
          </p:cNvGraphicFramePr>
          <p:nvPr>
            <p:ph idx="1"/>
          </p:nvPr>
        </p:nvGraphicFramePr>
        <p:xfrm>
          <a:off x="322263" y="1752600"/>
          <a:ext cx="8355012" cy="4676775"/>
        </p:xfrm>
        <a:graphic>
          <a:graphicData uri="http://schemas.openxmlformats.org/presentationml/2006/ole">
            <p:oleObj spid="_x0000_s62472" name="Лист" r:id="rId3" imgW="9477337" imgH="530560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smtClean="0">
                <a:solidFill>
                  <a:srgbClr val="558ED5"/>
                </a:solidFill>
              </a:rPr>
              <a:t> бюджету </a:t>
            </a:r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Пролетарского  сельского поселения</a:t>
            </a:r>
          </a:p>
        </p:txBody>
      </p:sp>
      <p:graphicFrame>
        <p:nvGraphicFramePr>
          <p:cNvPr id="66604" name="Group 44"/>
          <p:cNvGraphicFramePr>
            <a:graphicFrameLocks noGrp="1"/>
          </p:cNvGraphicFramePr>
          <p:nvPr/>
        </p:nvGraphicFramePr>
        <p:xfrm>
          <a:off x="395288" y="1773238"/>
          <a:ext cx="8332787" cy="3840162"/>
        </p:xfrm>
        <a:graphic>
          <a:graphicData uri="http://schemas.openxmlformats.org/drawingml/2006/table">
            <a:tbl>
              <a:tblPr/>
              <a:tblGrid>
                <a:gridCol w="2400300">
                  <a:extLst>
                    <a:ext uri="{9D8B030D-6E8A-4147-A177-3AD203B41FA5}"/>
                  </a:extLst>
                </a:gridCol>
                <a:gridCol w="2165350">
                  <a:extLst>
                    <a:ext uri="{9D8B030D-6E8A-4147-A177-3AD203B41FA5}"/>
                  </a:extLst>
                </a:gridCol>
                <a:gridCol w="1843087">
                  <a:extLst>
                    <a:ext uri="{9D8B030D-6E8A-4147-A177-3AD203B41FA5}"/>
                  </a:extLst>
                </a:gridCol>
                <a:gridCol w="1924050">
                  <a:extLst>
                    <a:ext uri="{9D8B030D-6E8A-4147-A177-3AD203B41FA5}"/>
                  </a:extLst>
                </a:gridCol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2015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2016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7324,9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4010,6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/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extLst>
                  <a:ext uri="{0D108BD9-81ED-4DB2-BD59-A6C34878D82A}"/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3705,7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3096,7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extLst>
                  <a:ext uri="{0D108BD9-81ED-4DB2-BD59-A6C34878D82A}"/>
                </a:extLst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extLst>
                  <a:ext uri="{0D108BD9-81ED-4DB2-BD59-A6C34878D82A}"/>
                </a:extLst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595,6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843,8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Пролетарского 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2016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1800" b="1" smtClean="0">
                <a:latin typeface="Arial" charset="0"/>
              </a:rPr>
              <a:t>7300,3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31753" name="Object 9"/>
          <p:cNvGraphicFramePr>
            <a:graphicFrameLocks noGrp="1"/>
          </p:cNvGraphicFramePr>
          <p:nvPr>
            <p:ph idx="1"/>
          </p:nvPr>
        </p:nvGraphicFramePr>
        <p:xfrm>
          <a:off x="704850" y="1455738"/>
          <a:ext cx="7707313" cy="4627562"/>
        </p:xfrm>
        <a:graphic>
          <a:graphicData uri="http://schemas.openxmlformats.org/presentationml/2006/ole">
            <p:oleObj spid="_x0000_s31753" name="Лист" r:id="rId3" imgW="8153528" imgH="489587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Пролетарского 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6" name="Object 8"/>
          <p:cNvGraphicFramePr>
            <a:graphicFrameLocks noGrp="1"/>
          </p:cNvGraphicFramePr>
          <p:nvPr>
            <p:ph idx="1"/>
          </p:nvPr>
        </p:nvGraphicFramePr>
        <p:xfrm>
          <a:off x="1069975" y="1604963"/>
          <a:ext cx="7123113" cy="4591050"/>
        </p:xfrm>
        <a:graphic>
          <a:graphicData uri="http://schemas.openxmlformats.org/presentationml/2006/ole">
            <p:oleObj spid="_x0000_s63496" name="Лист" r:id="rId3" imgW="8038924" imgH="5181663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СВЕДЕНИЯ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о численности и оплате труда муниципальных служащих и работников Администрации Пролетарского  сельского поселения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2016 год.</a:t>
            </a:r>
          </a:p>
        </p:txBody>
      </p:sp>
      <p:graphicFrame>
        <p:nvGraphicFramePr>
          <p:cNvPr id="77928" name="Group 104"/>
          <p:cNvGraphicFramePr>
            <a:graphicFrameLocks noGrp="1"/>
          </p:cNvGraphicFramePr>
          <p:nvPr/>
        </p:nvGraphicFramePr>
        <p:xfrm>
          <a:off x="457200" y="2349500"/>
          <a:ext cx="8229600" cy="3776663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затраты на денежное содержание,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Муниципальные должности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703,6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1940,9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3040,3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164</Words>
  <Application>Microsoft Office PowerPoint</Application>
  <PresentationFormat>Экран (4:3)</PresentationFormat>
  <Paragraphs>54</Paragraphs>
  <Slides>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Лист</vt:lpstr>
      <vt:lpstr>Администрация Пролетарского  сельского поселения Орловского района Ростовской области</vt:lpstr>
      <vt:lpstr>Структура исполнения доходов бюджета Пролетарского  сельского поселения в 2016 году       7908,3 (тыс.рублей)</vt:lpstr>
      <vt:lpstr>Динамика исполнения доходов  бюджета   Пролетарского  сельского поселения            (тыс. рублей)</vt:lpstr>
      <vt:lpstr>Динамика исполнения собственных доходов бюджета Пролетарского  сельского поселения        (тыс. рублей)</vt:lpstr>
      <vt:lpstr>Безвозмездные поступления бюджету Пролетарского  сельского поселения</vt:lpstr>
      <vt:lpstr>Структура исполнения расходов бюджета Пролетарского  сельского поселения в 2016 году       7300,3 (тыс.рублей)</vt:lpstr>
      <vt:lpstr>Динамика исполнения расходов  бюджета   Пролетарского  сельского поселения            (тыс. рублей)</vt:lpstr>
      <vt:lpstr>СВЕДЕНИЯ о численности и оплате труда муниципальных служащих и работников Администрации Пролетарского  сельского поселения 2016 год.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Бухгалтер</cp:lastModifiedBy>
  <cp:revision>210</cp:revision>
  <dcterms:created xsi:type="dcterms:W3CDTF">2012-10-21T15:40:11Z</dcterms:created>
  <dcterms:modified xsi:type="dcterms:W3CDTF">2017-02-27T06:34:47Z</dcterms:modified>
</cp:coreProperties>
</file>