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294" r:id="rId3"/>
    <p:sldId id="288" r:id="rId4"/>
    <p:sldId id="295" r:id="rId5"/>
    <p:sldId id="287" r:id="rId6"/>
    <p:sldId id="265" r:id="rId7"/>
    <p:sldId id="296" r:id="rId8"/>
    <p:sldId id="29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3" autoAdjust="0"/>
    <p:restoredTop sz="94570" autoAdjust="0"/>
  </p:normalViewPr>
  <p:slideViewPr>
    <p:cSldViewPr>
      <p:cViewPr varScale="1">
        <p:scale>
          <a:sx n="87" d="100"/>
          <a:sy n="87" d="100"/>
        </p:scale>
        <p:origin x="-17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3AF172-89E1-4E44-BB65-EF23FFB73025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32FB401-BA1B-4535-89C0-CF70C5F39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283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157C4D-A7C7-4D1C-9DCF-588CC91D0FB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D655C-C545-435E-AE60-DA77BB2EBDD8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AB-4645-4041-9BAA-1A658F406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0F54-D35E-4C30-AFA8-5E0FE919E07A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92B1-D3DE-401F-A32C-C9A52B5CF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44D3A-55CA-4283-9F68-C7A906A4CEE2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42BE-61E1-4E90-ADC1-3BF707D83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1D49-82E6-4262-B5C5-FA506C6E2908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A7932-2611-4108-AE6E-5A71F0E14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9B24-0FF1-49E4-B28A-A5BB85C3DF84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9EBF9-B99A-4A9A-A882-C89ACF0B7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A93C2-95E0-4895-80CF-B53C94394045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4CB1-48EB-4EFF-9B35-312ACF447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E8-03C4-4CEF-BF50-C12F4ED7B48B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71B65-B99D-4261-84FC-6E1FB8ACA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82C8-BA1D-4E80-B920-38BB408A6D58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9AF6B-342F-4E95-83AD-586F8A9D2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94E6B-FF82-4043-977B-8B2EF3F5E06D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BE55-AF0A-41CD-A85E-66F653A23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F7E7-A9BA-4B0B-B9CC-698750964837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2206-0A6D-440B-8E63-3993536CA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E767-A016-4C9F-9402-1415F7F42858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65972-B247-44CA-8725-59ED38E0A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425D-2DB3-4726-9541-40F9DA948B6C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512C-BF7F-4B88-B10C-82A2A8561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D07E978-9E13-4B24-95D3-76F9A10728E4}" type="datetimeFigureOut">
              <a:rPr lang="ru-RU"/>
              <a:pPr>
                <a:defRPr/>
              </a:pPr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7A3EB45-C122-4704-AA04-598CD85EA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</a:t>
            </a:r>
            <a:r>
              <a:rPr lang="ru-RU" sz="2500" dirty="0" smtClean="0">
                <a:latin typeface="+mn-lt"/>
                <a:ea typeface="+mn-ea"/>
                <a:cs typeface="+mn-cs"/>
              </a:rPr>
              <a:t>Пролетарского  </a:t>
            </a:r>
            <a:r>
              <a:rPr lang="ru-RU" sz="2500" dirty="0" smtClean="0">
                <a:latin typeface="+mn-lt"/>
                <a:ea typeface="+mn-ea"/>
                <a:cs typeface="+mn-cs"/>
              </a:rPr>
              <a:t>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</a:t>
            </a:r>
            <a:r>
              <a:rPr lang="ru-RU" b="1" dirty="0" smtClean="0">
                <a:solidFill>
                  <a:schemeClr val="tx1"/>
                </a:solidFill>
              </a:rPr>
              <a:t>Пролетарского  </a:t>
            </a:r>
            <a:r>
              <a:rPr lang="ru-RU" b="1" dirty="0" smtClean="0">
                <a:solidFill>
                  <a:schemeClr val="tx1"/>
                </a:solidFill>
              </a:rPr>
              <a:t>сельского поселения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dirty="0" smtClean="0">
                <a:solidFill>
                  <a:schemeClr val="tx1"/>
                </a:solidFill>
              </a:rPr>
              <a:t>за </a:t>
            </a:r>
            <a:r>
              <a:rPr lang="ru-RU" sz="3400" b="1" u="sng" dirty="0" smtClean="0">
                <a:solidFill>
                  <a:schemeClr val="tx1"/>
                </a:solidFill>
                <a:latin typeface="Arial" charset="0"/>
              </a:rPr>
              <a:t>2015</a:t>
            </a:r>
            <a:r>
              <a:rPr lang="ru-RU" sz="3400" b="1" u="sng" dirty="0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Пролетарского  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2015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</a:t>
            </a:r>
            <a:r>
              <a:rPr lang="ru-RU" sz="1800" b="1" dirty="0" smtClean="0">
                <a:latin typeface="Arial" charset="0"/>
              </a:rPr>
              <a:t>7324,9 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99714769"/>
              </p:ext>
            </p:extLst>
          </p:nvPr>
        </p:nvGraphicFramePr>
        <p:xfrm>
          <a:off x="539750" y="1690688"/>
          <a:ext cx="7980363" cy="441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Лист" r:id="rId3" imgW="9667825" imgH="5353227" progId="Excel.Sheet.8">
                  <p:embed/>
                </p:oleObj>
              </mc:Choice>
              <mc:Fallback>
                <p:oleObj name="Лист" r:id="rId3" imgW="9667825" imgH="5353227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690688"/>
                        <a:ext cx="7980363" cy="441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Пролетарского  </a:t>
            </a:r>
            <a:r>
              <a:rPr lang="ru-RU" sz="2400" b="1" dirty="0" smtClean="0">
                <a:solidFill>
                  <a:srgbClr val="17375E"/>
                </a:solidFill>
              </a:rPr>
              <a:t>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114515"/>
              </p:ext>
            </p:extLst>
          </p:nvPr>
        </p:nvGraphicFramePr>
        <p:xfrm>
          <a:off x="1016000" y="1611313"/>
          <a:ext cx="7231063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Лист" r:id="rId3" imgW="8258325" imgH="5229225" progId="Excel.Sheet.8">
                  <p:embed/>
                </p:oleObj>
              </mc:Choice>
              <mc:Fallback>
                <p:oleObj name="Лист" r:id="rId3" imgW="8258325" imgH="522922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1611313"/>
                        <a:ext cx="7231063" cy="457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Пролетарского 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599053"/>
              </p:ext>
            </p:extLst>
          </p:nvPr>
        </p:nvGraphicFramePr>
        <p:xfrm>
          <a:off x="287338" y="1752600"/>
          <a:ext cx="8424862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Лист" r:id="rId3" imgW="9591625" imgH="5324519" progId="Excel.Sheet.8">
                  <p:embed/>
                </p:oleObj>
              </mc:Choice>
              <mc:Fallback>
                <p:oleObj name="Лист" r:id="rId3" imgW="9591625" imgH="5324519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752600"/>
                        <a:ext cx="8424862" cy="467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dirty="0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dirty="0" smtClean="0">
                <a:solidFill>
                  <a:srgbClr val="558ED5"/>
                </a:solidFill>
              </a:rPr>
              <a:t> бюджету </a:t>
            </a:r>
            <a:r>
              <a:rPr lang="ru-RU" sz="2900" b="1" dirty="0" smtClean="0">
                <a:solidFill>
                  <a:srgbClr val="558ED5"/>
                </a:solidFill>
                <a:latin typeface="Arial" charset="0"/>
              </a:rPr>
              <a:t>Пролетарского  </a:t>
            </a:r>
            <a:r>
              <a:rPr lang="ru-RU" sz="2900" b="1" dirty="0" smtClean="0">
                <a:solidFill>
                  <a:srgbClr val="558ED5"/>
                </a:solidFill>
                <a:latin typeface="Arial" charset="0"/>
              </a:rPr>
              <a:t>сельского поселения</a:t>
            </a:r>
          </a:p>
        </p:txBody>
      </p:sp>
      <p:graphicFrame>
        <p:nvGraphicFramePr>
          <p:cNvPr id="66604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81366"/>
              </p:ext>
            </p:extLst>
          </p:nvPr>
        </p:nvGraphicFramePr>
        <p:xfrm>
          <a:off x="395288" y="1773238"/>
          <a:ext cx="8332787" cy="3839846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2014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2015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7249,2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7324,9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101,0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1900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3705,7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62,2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66,1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793,4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595,6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Пролетарского  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2015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</a:t>
            </a:r>
            <a:r>
              <a:rPr lang="ru-RU" sz="1800" b="1" dirty="0" smtClean="0">
                <a:latin typeface="Arial" charset="0"/>
              </a:rPr>
              <a:t>7890,6 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763202"/>
              </p:ext>
            </p:extLst>
          </p:nvPr>
        </p:nvGraphicFramePr>
        <p:xfrm>
          <a:off x="649288" y="1412875"/>
          <a:ext cx="7820025" cy="471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Лист" r:id="rId3" imgW="8344099" imgH="5029067" progId="Excel.Sheet.8">
                  <p:embed/>
                </p:oleObj>
              </mc:Choice>
              <mc:Fallback>
                <p:oleObj name="Лист" r:id="rId3" imgW="8344099" imgH="5029067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1412875"/>
                        <a:ext cx="7820025" cy="471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Пролетарского  </a:t>
            </a:r>
            <a:r>
              <a:rPr lang="ru-RU" sz="2400" b="1" dirty="0" smtClean="0">
                <a:solidFill>
                  <a:srgbClr val="17375E"/>
                </a:solidFill>
              </a:rPr>
              <a:t>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334985"/>
              </p:ext>
            </p:extLst>
          </p:nvPr>
        </p:nvGraphicFramePr>
        <p:xfrm>
          <a:off x="939800" y="1604963"/>
          <a:ext cx="7383463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Лист" r:id="rId3" imgW="8286650" imgH="5153069" progId="Excel.Sheet.8">
                  <p:embed/>
                </p:oleObj>
              </mc:Choice>
              <mc:Fallback>
                <p:oleObj name="Лист" r:id="rId3" imgW="8286650" imgH="5153069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1604963"/>
                        <a:ext cx="7383463" cy="459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</a:rPr>
              <a:t>СВЕДЕНИЯ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</a:t>
            </a:r>
            <a:r>
              <a:rPr lang="ru-RU" sz="2000" dirty="0" smtClean="0">
                <a:latin typeface="Times New Roman" pitchFamily="18" charset="0"/>
              </a:rPr>
              <a:t>Пролетарского  </a:t>
            </a:r>
            <a:r>
              <a:rPr lang="ru-RU" sz="2000" dirty="0" smtClean="0">
                <a:latin typeface="Times New Roman" pitchFamily="18" charset="0"/>
              </a:rPr>
              <a:t>сельского поселения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2015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669974"/>
              </p:ext>
            </p:extLst>
          </p:nvPr>
        </p:nvGraphicFramePr>
        <p:xfrm>
          <a:off x="457200" y="2349500"/>
          <a:ext cx="8229600" cy="3776663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1712,0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263,4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2634,3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134</Words>
  <Application>Microsoft Office PowerPoint</Application>
  <PresentationFormat>Экран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Лист Microsoft Excel 97-2003</vt:lpstr>
      <vt:lpstr>Администрация Пролетарского  сельского поселения Орловского района Ростовской области</vt:lpstr>
      <vt:lpstr>Структура исполнения доходов бюджета Пролетарского  сельского поселения в 2015 году       7324,9 (тыс.рублей)</vt:lpstr>
      <vt:lpstr>Динамика исполнения доходов  бюджета   Пролетарского  сельского поселения            (тыс. рублей)</vt:lpstr>
      <vt:lpstr>Динамика исполнения собственных доходов бюджета Пролетарского  сельского поселения        (тыс. рублей)</vt:lpstr>
      <vt:lpstr>Безвозмездные поступления бюджету Пролетарского  сельского поселения</vt:lpstr>
      <vt:lpstr>Структура исполнения расходов бюджета Пролетарского  сельского поселения в 2015 году       7890,6 (тыс.рублей)</vt:lpstr>
      <vt:lpstr>Динамика исполнения расходов  бюджета   Пролетарского  сельского поселения            (тыс. рублей)</vt:lpstr>
      <vt:lpstr>СВЕДЕНИЯ о численности и оплате труда муниципальных служащих и работников Администрации Пролетарского  сельского поселения 2015 год.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206</cp:revision>
  <dcterms:created xsi:type="dcterms:W3CDTF">2012-10-21T15:40:11Z</dcterms:created>
  <dcterms:modified xsi:type="dcterms:W3CDTF">2016-07-28T07:49:42Z</dcterms:modified>
</cp:coreProperties>
</file>