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375" r:id="rId3"/>
    <p:sldId id="36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12190413" cy="6858000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F5F8EE"/>
    <a:srgbClr val="3E6CA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5627" autoAdjust="0"/>
  </p:normalViewPr>
  <p:slideViewPr>
    <p:cSldViewPr>
      <p:cViewPr>
        <p:scale>
          <a:sx n="90" d="100"/>
          <a:sy n="90" d="100"/>
        </p:scale>
        <p:origin x="-1350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947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8DE-2314-4B53-98DB-88CF7AF57B65}" type="datetimeFigureOut">
              <a:rPr lang="ru-RU"/>
              <a:pPr>
                <a:defRPr/>
              </a:pPr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9" rIns="90694" bIns="453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854"/>
            <a:ext cx="5374640" cy="4434525"/>
          </a:xfrm>
          <a:prstGeom prst="rect">
            <a:avLst/>
          </a:prstGeom>
        </p:spPr>
        <p:txBody>
          <a:bodyPr vert="horz" lIns="90694" tIns="45349" rIns="90694" bIns="453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947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671B-2E78-4069-BF9D-ED1F3B0A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6565-D6AB-475F-9AF0-D75B160B9727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1C1-20C1-456B-BB12-0180B4C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790-5AED-4A44-8CB5-1976F029EA45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F06-5B19-4388-909B-87B5A2B2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DBE-CC1E-4B96-8D27-CB4871A0C6E9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A71-90C0-494A-94FF-D613DFF1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4A1-811C-4C93-BB60-6D8F8411ADA1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36E-3FCD-475C-92F8-B960A97D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E33D-3593-47E7-9102-C66417466630}" type="datetime1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7FE5-7150-4881-BE46-60C2AF1D9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757A-1C3D-4BDA-A4BA-77BD4189BD3F}" type="datetime1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EFBB-D32A-4CC6-9992-CA47A032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D23F-918C-4C23-9854-0CCCCDEDA193}" type="datetime1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E83-0219-45EB-8B79-7C2818EA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E7A3-5161-4ADD-8070-E3EF1FBA6185}" type="datetime1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B774-B5E6-4E09-AAD7-EF6862E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CD2-1974-4030-8A28-353BE6EB75C9}" type="datetime1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F1F-15A0-4D26-AB72-717544D3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DFB-EAEB-48F2-8C49-D83494B9695A}" type="datetime1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AF2-33B3-459B-8D54-7B4A9A9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D0042-8BF4-4E27-93E9-1B5A073756F6}" type="datetime1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31367-AF86-4385-BC0D-D32E4FBA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420811" y="4452088"/>
            <a:ext cx="1015387" cy="6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371DF6C-EFE7-3632-CCC3-7036779D0557}"/>
              </a:ext>
            </a:extLst>
          </p:cNvPr>
          <p:cNvGrpSpPr/>
          <p:nvPr/>
        </p:nvGrpSpPr>
        <p:grpSpPr>
          <a:xfrm>
            <a:off x="1345649" y="180976"/>
            <a:ext cx="10787622" cy="6708966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="" xmlns:a16="http://schemas.microsoft.com/office/drawing/2014/main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="" xmlns:a16="http://schemas.microsoft.com/office/drawing/2014/main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71" y="6318796"/>
            <a:ext cx="537001" cy="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217411" y="6406525"/>
            <a:ext cx="35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83788" y="5331626"/>
            <a:ext cx="8482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961632" y="3703281"/>
            <a:ext cx="11342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247862" y="3375228"/>
            <a:ext cx="15236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845565" y="5457148"/>
            <a:ext cx="8666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Тинаки</a:t>
            </a:r>
            <a:endParaRPr lang="ru-RU" sz="1100" dirty="0">
              <a:latin typeface="+mn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864831" y="3946517"/>
            <a:ext cx="13629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01484" y="5081559"/>
            <a:ext cx="8634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Кристалл</a:t>
            </a:r>
            <a:endParaRPr lang="ru-RU" sz="1100" dirty="0">
              <a:latin typeface="+mn-l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682918" y="4736543"/>
            <a:ext cx="93399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Волгоград</a:t>
            </a:r>
            <a:endParaRPr lang="ru-RU" sz="1100" dirty="0">
              <a:latin typeface="+mn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048477" y="4633523"/>
            <a:ext cx="6113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Волга</a:t>
            </a:r>
            <a:endParaRPr lang="ru-RU" sz="1100" dirty="0">
              <a:latin typeface="+mn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948611" y="4837400"/>
            <a:ext cx="8561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5752035" y="5459703"/>
            <a:ext cx="66639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07671" y="4299995"/>
            <a:ext cx="63586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Киров</a:t>
            </a:r>
            <a:endParaRPr lang="ru-RU" sz="1100" dirty="0">
              <a:latin typeface="+mn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63139" y="4979621"/>
            <a:ext cx="98002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752435" y="5595647"/>
            <a:ext cx="100242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6529558" y="5859451"/>
            <a:ext cx="60860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Сорск</a:t>
            </a:r>
            <a:endParaRPr lang="ru-RU" sz="110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550015" y="4114927"/>
            <a:ext cx="93403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Владимир</a:t>
            </a:r>
            <a:endParaRPr lang="ru-RU" sz="1100" b="1" dirty="0">
              <a:latin typeface="+mn-lt"/>
            </a:endParaRP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623" y="5559608"/>
            <a:ext cx="434541" cy="3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636" y="5083257"/>
            <a:ext cx="447895" cy="3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57" y="374715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21" y="5075720"/>
            <a:ext cx="391544" cy="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567" y="472190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441" y="4889875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334" y="4888647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24" y="560886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55" y="485197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85" y="386754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03" y="4070203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39" y="525745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048696" y="5344172"/>
            <a:ext cx="630751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Анапа</a:t>
            </a:r>
            <a:endParaRPr lang="ru-RU" sz="1100" dirty="0">
              <a:latin typeface="+mn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32864" y="4919460"/>
            <a:ext cx="86649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Балаково</a:t>
            </a:r>
            <a:endParaRPr lang="ru-RU" sz="1100" b="1" dirty="0">
              <a:latin typeface="+mn-lt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62395" y="4957033"/>
            <a:ext cx="571118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Омск</a:t>
            </a:r>
            <a:endParaRPr lang="ru-RU" sz="1100" dirty="0">
              <a:latin typeface="+mn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61441" y="4680034"/>
            <a:ext cx="75840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Тюмень</a:t>
            </a:r>
            <a:endParaRPr lang="ru-RU" sz="1100" dirty="0">
              <a:latin typeface="+mn-l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2749807" y="5226198"/>
            <a:ext cx="99145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Астрахань</a:t>
            </a:r>
            <a:endParaRPr lang="ru-RU" sz="1100" dirty="0">
              <a:latin typeface="+mn-lt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394658" y="4751375"/>
            <a:ext cx="617325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Томск</a:t>
            </a:r>
            <a:endParaRPr lang="ru-RU" sz="1100" dirty="0">
              <a:latin typeface="+mn-lt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129422" y="5721705"/>
            <a:ext cx="1527160" cy="3488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 smtClean="0">
                <a:latin typeface="+mn-lt"/>
              </a:rPr>
              <a:t>        </a:t>
            </a:r>
            <a:r>
              <a:rPr lang="ru-RU" sz="1100" b="1" dirty="0" err="1" smtClean="0">
                <a:latin typeface="+mn-lt"/>
              </a:rPr>
              <a:t>г.Мыски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b="1" dirty="0" smtClean="0">
                <a:latin typeface="+mn-lt"/>
              </a:rPr>
              <a:t>(Кемеровская </a:t>
            </a:r>
            <a:r>
              <a:rPr lang="ru-RU" sz="1100" b="1" dirty="0" err="1" smtClean="0">
                <a:latin typeface="+mn-lt"/>
              </a:rPr>
              <a:t>обл</a:t>
            </a:r>
            <a:r>
              <a:rPr lang="ru-RU" sz="1100" b="1" dirty="0" smtClean="0">
                <a:latin typeface="+mn-lt"/>
              </a:rPr>
              <a:t>)</a:t>
            </a:r>
            <a:endParaRPr lang="ru-RU" sz="1100" dirty="0">
              <a:latin typeface="+mn-lt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" y="-25873"/>
            <a:ext cx="620604" cy="68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" y="149719"/>
            <a:ext cx="400057" cy="3382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504" y="225895"/>
            <a:ext cx="7911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</a:t>
            </a:r>
          </a:p>
        </p:txBody>
      </p:sp>
    </p:spTree>
    <p:extLst>
      <p:ext uri="{BB962C8B-B14F-4D97-AF65-F5344CB8AC3E}">
        <p14:creationId xmlns:p14="http://schemas.microsoft.com/office/powerpoint/2010/main" val="1776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3878" y="1268760"/>
            <a:ext cx="572388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705" y="342352"/>
            <a:ext cx="9121924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«Тараскуль»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4766" y="26625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5085184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1" y="1396735"/>
            <a:ext cx="5410151" cy="3000744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5" name="TextBox 14"/>
          <p:cNvSpPr txBox="1"/>
          <p:nvPr/>
        </p:nvSpPr>
        <p:spPr>
          <a:xfrm>
            <a:off x="190550" y="2843238"/>
            <a:ext cx="864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5070" y="3183419"/>
            <a:ext cx="5490095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ЛФК </a:t>
            </a:r>
            <a:r>
              <a:rPr lang="ru-RU" dirty="0"/>
              <a:t>в воде по системе реабилитации «Спринт</a:t>
            </a:r>
            <a:r>
              <a:rPr lang="ru-RU" dirty="0" smtClean="0"/>
              <a:t>»,</a:t>
            </a:r>
          </a:p>
          <a:p>
            <a:pPr>
              <a:lnSpc>
                <a:spcPct val="114000"/>
              </a:lnSpc>
            </a:pPr>
            <a:r>
              <a:rPr lang="ru-RU" dirty="0"/>
              <a:t>роботизированная разработка суставов </a:t>
            </a:r>
            <a:r>
              <a:rPr lang="ru-RU" dirty="0" smtClean="0"/>
              <a:t> </a:t>
            </a:r>
            <a:r>
              <a:rPr lang="ru-RU" dirty="0"/>
              <a:t>с биологической обратной </a:t>
            </a:r>
            <a:r>
              <a:rPr lang="ru-RU" dirty="0" smtClean="0"/>
              <a:t>связью</a:t>
            </a:r>
          </a:p>
          <a:p>
            <a:pPr>
              <a:lnSpc>
                <a:spcPct val="114000"/>
              </a:lnSpc>
            </a:pPr>
            <a:r>
              <a:rPr lang="ru-RU" dirty="0"/>
              <a:t>к</a:t>
            </a:r>
            <a:r>
              <a:rPr lang="ru-RU" dirty="0" smtClean="0"/>
              <a:t>лиматические камеры и ингаляторий</a:t>
            </a:r>
          </a:p>
          <a:p>
            <a:pPr>
              <a:lnSpc>
                <a:spcPct val="114000"/>
              </a:lnSpc>
            </a:pPr>
            <a:r>
              <a:rPr lang="ru-RU" dirty="0"/>
              <a:t>а</a:t>
            </a:r>
            <a:r>
              <a:rPr lang="ru-RU" dirty="0" smtClean="0"/>
              <a:t>ппаратная </a:t>
            </a:r>
            <a:r>
              <a:rPr lang="ru-RU" dirty="0" err="1" smtClean="0"/>
              <a:t>физио</a:t>
            </a:r>
            <a:r>
              <a:rPr lang="ru-RU" dirty="0" smtClean="0"/>
              <a:t> и </a:t>
            </a:r>
            <a:r>
              <a:rPr lang="ru-RU" dirty="0" err="1" smtClean="0"/>
              <a:t>тракционная</a:t>
            </a:r>
            <a:r>
              <a:rPr lang="ru-RU" dirty="0" smtClean="0"/>
              <a:t> терапия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рефлексотерапия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35317" y="1196752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430740" y="269334"/>
            <a:ext cx="9839135" cy="9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en-US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18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 район, село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Рассвет</a:t>
            </a: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6774" y="-181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71270" y="1161004"/>
            <a:ext cx="5422724" cy="313209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31" y="5157192"/>
            <a:ext cx="1038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3736" y="2617167"/>
            <a:ext cx="864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070" y="3183419"/>
            <a:ext cx="5490095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аэрокриотерапия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ударно-волновая </a:t>
            </a:r>
            <a:r>
              <a:rPr lang="ru-RU" dirty="0"/>
              <a:t>терапия,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 smtClean="0"/>
              <a:t>озонотерапия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рефлексотерапия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подводное </a:t>
            </a:r>
            <a:r>
              <a:rPr lang="ru-RU" dirty="0"/>
              <a:t>вытяжение позвоночника,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тренажеры </a:t>
            </a:r>
            <a:r>
              <a:rPr lang="ru-RU" dirty="0"/>
              <a:t>с биологически обратной </a:t>
            </a:r>
            <a:r>
              <a:rPr lang="ru-RU" dirty="0" smtClean="0"/>
              <a:t>связью</a:t>
            </a:r>
          </a:p>
        </p:txBody>
      </p:sp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57182" y="332656"/>
            <a:ext cx="85465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Мыски, ул. Лесхозная, д. 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) 2-39-79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topaz-sfr@mail.ru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0790" y="460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825" y="1278083"/>
            <a:ext cx="5663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</a:t>
            </a:r>
            <a:r>
              <a:rPr lang="en-US" sz="1600" dirty="0" smtClean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534" y="1340768"/>
            <a:ext cx="5805344" cy="2880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M:\Представление\QR URL на сайт ЦР Топа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717" y="5146675"/>
            <a:ext cx="1009513" cy="10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534" y="2627039"/>
            <a:ext cx="669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5070" y="2996952"/>
            <a:ext cx="5490095" cy="29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термокамера</a:t>
            </a:r>
            <a:r>
              <a:rPr lang="ru-RU" dirty="0" smtClean="0"/>
              <a:t>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акупунктура,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озокеритолечение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механотерапия,</a:t>
            </a:r>
          </a:p>
          <a:p>
            <a:pPr>
              <a:lnSpc>
                <a:spcPct val="114000"/>
              </a:lnSpc>
            </a:pPr>
            <a:r>
              <a:rPr lang="ru-RU" dirty="0"/>
              <a:t>п</a:t>
            </a:r>
            <a:r>
              <a:rPr lang="ru-RU" dirty="0" smtClean="0"/>
              <a:t>есочные и гальванические ванны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бассейны и сауны,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кедропластовая</a:t>
            </a:r>
            <a:r>
              <a:rPr lang="ru-RU" dirty="0" smtClean="0"/>
              <a:t> кабина</a:t>
            </a:r>
          </a:p>
        </p:txBody>
      </p:sp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0400" y="1196752"/>
            <a:ext cx="5543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757" y="322784"/>
            <a:ext cx="9409919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796" y="29098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67" y="1196752"/>
            <a:ext cx="5731316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08" y="5085184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4417" y="2627039"/>
            <a:ext cx="576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serrat"/>
              </a:rPr>
              <a:t>Природные факторы: </a:t>
            </a:r>
            <a:r>
              <a:rPr lang="ru-RU" sz="14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400" dirty="0" smtClean="0">
                <a:solidFill>
                  <a:prstClr val="black"/>
                </a:solidFill>
              </a:rPr>
              <a:t>грязь</a:t>
            </a:r>
            <a:endParaRPr lang="ru-RU" sz="1400" b="1" dirty="0">
              <a:latin typeface="Mon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5070" y="2996952"/>
            <a:ext cx="5490095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спелиолечение</a:t>
            </a:r>
            <a:r>
              <a:rPr lang="ru-RU" dirty="0" smtClean="0"/>
              <a:t>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фитолечение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физиолечение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о</a:t>
            </a:r>
            <a:r>
              <a:rPr lang="ru-RU" dirty="0" err="1" smtClean="0"/>
              <a:t>зонотерапия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бассейны,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массаж</a:t>
            </a:r>
          </a:p>
        </p:txBody>
      </p:sp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1480" y="1412776"/>
            <a:ext cx="5851387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Профиль центра: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157183" y="332656"/>
            <a:ext cx="83031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1800" dirty="0" smtClean="0"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-mail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: volga@rc01.sfr.gov.ru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7795" y="116632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98" y="1484784"/>
            <a:ext cx="5459286" cy="30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27" y="5190866"/>
            <a:ext cx="1095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2990" y="2636912"/>
            <a:ext cx="595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serrat"/>
              </a:rPr>
              <a:t>Природные факторы: </a:t>
            </a:r>
            <a:r>
              <a:rPr lang="ru-RU" dirty="0">
                <a:solidFill>
                  <a:prstClr val="black"/>
                </a:solidFill>
                <a:latin typeface="Monserrat"/>
              </a:rPr>
              <a:t>климат, минеральная вода, лечебная </a:t>
            </a:r>
            <a:r>
              <a:rPr lang="ru-RU" dirty="0" smtClean="0">
                <a:solidFill>
                  <a:prstClr val="black"/>
                </a:solidFill>
                <a:latin typeface="Monserrat"/>
              </a:rPr>
              <a:t>грязь</a:t>
            </a:r>
            <a:endParaRPr lang="ru-RU" b="1" dirty="0">
              <a:latin typeface="Monserra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717" y="3430381"/>
            <a:ext cx="5956482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</a:t>
            </a:r>
            <a:r>
              <a:rPr lang="ru-RU" dirty="0">
                <a:latin typeface="Monserrat"/>
              </a:rPr>
              <a:t>и грязелечение, </a:t>
            </a:r>
            <a:endParaRPr lang="ru-RU" dirty="0" smtClean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сухие </a:t>
            </a:r>
            <a:r>
              <a:rPr lang="ru-RU" dirty="0">
                <a:latin typeface="Monserrat"/>
              </a:rPr>
              <a:t>углекислые ванны, </a:t>
            </a:r>
            <a:endParaRPr lang="ru-RU" dirty="0" smtClean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 smtClean="0">
                <a:latin typeface="Monserrat"/>
              </a:rPr>
              <a:t>магнитотерапия</a:t>
            </a:r>
            <a:r>
              <a:rPr lang="ru-RU" dirty="0">
                <a:latin typeface="Monserrat"/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программируемая электростимуляция, </a:t>
            </a:r>
            <a:endParaRPr lang="ru-RU" dirty="0" smtClean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массаж,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механотерапия </a:t>
            </a:r>
            <a:r>
              <a:rPr lang="ru-RU" dirty="0">
                <a:latin typeface="Monserrat"/>
              </a:rPr>
              <a:t>и </a:t>
            </a:r>
            <a:r>
              <a:rPr lang="ru-RU" dirty="0" err="1">
                <a:latin typeface="Monserrat"/>
              </a:rPr>
              <a:t>кинезотерапия</a:t>
            </a:r>
            <a:r>
              <a:rPr lang="ru-RU" dirty="0">
                <a:latin typeface="Mon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3" y="332656"/>
            <a:ext cx="8303164" cy="864096"/>
          </a:xfrm>
        </p:spPr>
        <p:txBody>
          <a:bodyPr rtlCol="0" anchor="ctr"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«Волгоград»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400079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Волгоградская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обл., г. Волгоград, ул. Санаторная,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29</a:t>
            </a: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1306" y="44624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06" y="1354082"/>
            <a:ext cx="5752877" cy="119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86" y="1344645"/>
            <a:ext cx="5774100" cy="31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81" y="5260976"/>
            <a:ext cx="1057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0018" y="2619105"/>
            <a:ext cx="608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</a:t>
            </a:r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лечебная 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317" y="3212976"/>
            <a:ext cx="3407471" cy="2618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сухие углекислые ванны, </a:t>
            </a:r>
          </a:p>
          <a:p>
            <a:pPr>
              <a:lnSpc>
                <a:spcPct val="114000"/>
              </a:lnSpc>
            </a:pPr>
            <a:r>
              <a:rPr lang="ru-RU" dirty="0" err="1">
                <a:latin typeface="Monserrat"/>
              </a:rPr>
              <a:t>б</a:t>
            </a:r>
            <a:r>
              <a:rPr lang="ru-RU" dirty="0" err="1" smtClean="0">
                <a:latin typeface="Monserrat"/>
              </a:rPr>
              <a:t>ишовитные</a:t>
            </a:r>
            <a:r>
              <a:rPr lang="ru-RU" dirty="0" smtClean="0">
                <a:latin typeface="Monserrat"/>
              </a:rPr>
              <a:t> ванны,</a:t>
            </a:r>
          </a:p>
          <a:p>
            <a:pPr>
              <a:lnSpc>
                <a:spcPct val="114000"/>
              </a:lnSpc>
            </a:pPr>
            <a:r>
              <a:rPr lang="ru-RU" dirty="0"/>
              <a:t>электро- и  </a:t>
            </a:r>
            <a:r>
              <a:rPr lang="ru-RU" dirty="0" smtClean="0"/>
              <a:t>лазеротерапия,</a:t>
            </a:r>
          </a:p>
          <a:p>
            <a:pPr>
              <a:lnSpc>
                <a:spcPct val="114000"/>
              </a:lnSpc>
            </a:pPr>
            <a:r>
              <a:rPr lang="ru-RU" dirty="0" err="1" smtClean="0">
                <a:latin typeface="Monserrat"/>
              </a:rPr>
              <a:t>магнитотурботрон</a:t>
            </a:r>
            <a:r>
              <a:rPr lang="ru-RU" dirty="0" smtClean="0">
                <a:latin typeface="Monserrat"/>
              </a:rPr>
              <a:t>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/>
              <a:t>спелеолечение</a:t>
            </a:r>
            <a:r>
              <a:rPr lang="ru-RU" dirty="0" smtClean="0">
                <a:latin typeface="Monserrat"/>
              </a:rPr>
              <a:t>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</a:t>
            </a:r>
            <a:endParaRPr lang="ru-RU" dirty="0"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552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1780" y="1268760"/>
            <a:ext cx="584487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404664"/>
            <a:ext cx="9331424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125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 р-н, п. Машиностроитель</a:t>
            </a: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(49243) 7-14-44,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e-mail: 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info-total@volgafss.ru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57" y="1293436"/>
            <a:ext cx="5624056" cy="3143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19" y="5127625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8730" y="2708920"/>
            <a:ext cx="594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558" y="3212976"/>
            <a:ext cx="4968552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/>
              <a:t>и</a:t>
            </a:r>
            <a:r>
              <a:rPr lang="ru-RU" dirty="0" smtClean="0"/>
              <a:t>глорефлексотерапия и </a:t>
            </a:r>
            <a:r>
              <a:rPr lang="ru-RU" dirty="0" err="1" smtClean="0"/>
              <a:t>герудотерапия</a:t>
            </a:r>
            <a:r>
              <a:rPr lang="ru-RU" dirty="0" smtClean="0">
                <a:latin typeface="Monserrat"/>
              </a:rPr>
              <a:t>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/>
              <a:t>гипокситерапия</a:t>
            </a:r>
            <a:r>
              <a:rPr lang="ru-RU" dirty="0" smtClean="0">
                <a:latin typeface="Monserrat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ru-RU" dirty="0"/>
              <a:t>ударно-волновая терапия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криотерапия,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 smtClean="0"/>
              <a:t>спелеолечение</a:t>
            </a:r>
            <a:r>
              <a:rPr lang="ru-RU" dirty="0" smtClean="0">
                <a:latin typeface="Monserrat"/>
              </a:rPr>
              <a:t>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</a:t>
            </a:r>
            <a:endParaRPr lang="ru-RU" dirty="0"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3194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2024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548680"/>
            <a:ext cx="9331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Кировская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обл., Кирово-Чепецкий р-н, с. Бурмакино</a:t>
            </a: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(83361)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68-131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404" y="1340768"/>
            <a:ext cx="5598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94" y="1340768"/>
            <a:ext cx="57952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719" y="5185588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2858" y="2636912"/>
            <a:ext cx="581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9555" y="3501008"/>
            <a:ext cx="4968552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рефлексотерапия и мануальная терапия</a:t>
            </a:r>
            <a:r>
              <a:rPr lang="ru-RU" dirty="0" smtClean="0">
                <a:latin typeface="Monserrat"/>
              </a:rPr>
              <a:t>,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err="1"/>
              <a:t>с</a:t>
            </a:r>
            <a:r>
              <a:rPr lang="ru-RU" dirty="0" err="1" smtClean="0"/>
              <a:t>пелеолечение</a:t>
            </a:r>
            <a:r>
              <a:rPr lang="ru-RU" dirty="0" smtClean="0"/>
              <a:t>,</a:t>
            </a:r>
            <a:r>
              <a:rPr lang="ru-RU" dirty="0" smtClean="0">
                <a:latin typeface="Monserrat"/>
              </a:rPr>
              <a:t>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массаж,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а</a:t>
            </a:r>
            <a:r>
              <a:rPr lang="ru-RU" dirty="0" err="1" smtClean="0"/>
              <a:t>ромавибротермотерапия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/>
              <a:t>г</a:t>
            </a:r>
            <a:r>
              <a:rPr lang="ru-RU" dirty="0" err="1" smtClean="0"/>
              <a:t>ипербарическоя</a:t>
            </a:r>
            <a:r>
              <a:rPr lang="ru-RU" dirty="0" smtClean="0"/>
              <a:t> </a:t>
            </a:r>
            <a:r>
              <a:rPr lang="ru-RU" dirty="0" err="1" smtClean="0"/>
              <a:t>оксигенация</a:t>
            </a:r>
            <a:endParaRPr lang="ru-RU" dirty="0"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1880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63" y="414390"/>
            <a:ext cx="1029584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521" y="44625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778" y="1329133"/>
            <a:ext cx="597344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52" y="1432132"/>
            <a:ext cx="4968245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22" y="5103813"/>
            <a:ext cx="1019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341" y="2825055"/>
            <a:ext cx="626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550" y="3356992"/>
            <a:ext cx="4968552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м</a:t>
            </a:r>
            <a:r>
              <a:rPr lang="ru-RU" dirty="0" err="1" smtClean="0"/>
              <a:t>агнитотерапия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/>
              <a:t>а</a:t>
            </a:r>
            <a:r>
              <a:rPr lang="ru-RU" dirty="0" smtClean="0"/>
              <a:t>ппаратная физиотерапия,</a:t>
            </a:r>
          </a:p>
          <a:p>
            <a:pPr>
              <a:lnSpc>
                <a:spcPct val="114000"/>
              </a:lnSpc>
            </a:pPr>
            <a:r>
              <a:rPr lang="ru-RU" dirty="0"/>
              <a:t>с</a:t>
            </a:r>
            <a:r>
              <a:rPr lang="ru-RU" dirty="0" smtClean="0"/>
              <a:t>ветолечение,</a:t>
            </a:r>
            <a:r>
              <a:rPr lang="ru-RU" dirty="0" smtClean="0">
                <a:latin typeface="Monserrat"/>
              </a:rPr>
              <a:t>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фитотерапия,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аквааэробика</a:t>
            </a:r>
            <a:endParaRPr lang="ru-RU" dirty="0"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203817" y="282516"/>
            <a:ext cx="8303164" cy="9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Анапа, Пионерский пр-т, д. 23а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kristall@rc06.sfr.gov.ru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3687" y="1"/>
            <a:ext cx="94634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317" y="1340768"/>
            <a:ext cx="5917289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50" y="1412776"/>
            <a:ext cx="5190153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78" y="5018873"/>
            <a:ext cx="1228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558" y="2780928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071" y="3119482"/>
            <a:ext cx="4968552" cy="29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лечебный пляж,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янтарная терапия,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криотерапия,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мануальная терапия,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фитотерапия,</a:t>
            </a:r>
            <a:r>
              <a:rPr lang="ru-RU" dirty="0" smtClean="0">
                <a:latin typeface="Monserrat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ru-RU" dirty="0" err="1">
                <a:latin typeface="Monserrat"/>
              </a:rPr>
              <a:t>к</a:t>
            </a:r>
            <a:r>
              <a:rPr lang="ru-RU" dirty="0" err="1" smtClean="0">
                <a:latin typeface="Monserrat"/>
              </a:rPr>
              <a:t>инезиотерапия</a:t>
            </a:r>
            <a:r>
              <a:rPr lang="ru-RU" dirty="0" smtClean="0">
                <a:latin typeface="Monserrat"/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</a:t>
            </a:r>
            <a:endParaRPr lang="ru-RU" dirty="0"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3460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574" y="1268760"/>
            <a:ext cx="566359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252" y="332657"/>
            <a:ext cx="1029584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582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1346600"/>
            <a:ext cx="5120604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88" y="5085184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558" y="2708920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5071" y="3068960"/>
            <a:ext cx="4968552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кинезотерапия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 smtClean="0"/>
              <a:t>галотерапия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 smtClean="0"/>
              <a:t>спелеотерапия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аппаратная </a:t>
            </a:r>
            <a:r>
              <a:rPr lang="ru-RU" dirty="0"/>
              <a:t>физиотерапия,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криотерапия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/>
              <a:t>п</a:t>
            </a:r>
            <a:r>
              <a:rPr lang="ru-RU" dirty="0" err="1" smtClean="0"/>
              <a:t>рессотерапия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712089" y="318164"/>
            <a:ext cx="9217923" cy="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обл., Одинцовский р-н, с.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+7 495 992-00-32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323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702" y="1196752"/>
            <a:ext cx="566359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6" y="1340768"/>
            <a:ext cx="5710123" cy="316835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5283215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534" y="2636912"/>
            <a:ext cx="680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5071" y="2996952"/>
            <a:ext cx="4968552" cy="29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и</a:t>
            </a:r>
            <a:r>
              <a:rPr lang="ru-RU" dirty="0" smtClean="0">
                <a:latin typeface="Monserrat"/>
              </a:rPr>
              <a:t>глорефлексотерапия,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м</a:t>
            </a:r>
            <a:r>
              <a:rPr lang="ru-RU" dirty="0" smtClean="0">
                <a:latin typeface="Monserrat"/>
              </a:rPr>
              <a:t>ануальная терапия 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к</a:t>
            </a:r>
            <a:r>
              <a:rPr lang="ru-RU" dirty="0" err="1" smtClean="0"/>
              <a:t>инезотерапия</a:t>
            </a:r>
            <a:r>
              <a:rPr lang="ru-RU" dirty="0" smtClean="0"/>
              <a:t> и механотерапия,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спелеотерапия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аппаратная </a:t>
            </a:r>
            <a:r>
              <a:rPr lang="ru-RU" dirty="0"/>
              <a:t>физиотерапия,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/>
              <a:t>тренажеры с биологически обратной связью</a:t>
            </a:r>
          </a:p>
          <a:p>
            <a:pPr>
              <a:lnSpc>
                <a:spcPct val="114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13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9522</TotalTime>
  <Words>1136</Words>
  <Application>Microsoft Office PowerPoint</Application>
  <PresentationFormat>Произвольный</PresentationFormat>
  <Paragraphs>202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СОЦИАЛЬНОГО СТРАХОВАНИЯ  РОССИЙСКОЙ ФЕДЕРАЦИИ</dc:title>
  <dc:creator>Danilova_0002</dc:creator>
  <cp:lastModifiedBy>Капустина Наталья Алексеевна</cp:lastModifiedBy>
  <cp:revision>723</cp:revision>
  <cp:lastPrinted>2024-12-09T08:13:22Z</cp:lastPrinted>
  <dcterms:created xsi:type="dcterms:W3CDTF">2015-09-23T11:07:51Z</dcterms:created>
  <dcterms:modified xsi:type="dcterms:W3CDTF">2025-06-10T12:40:08Z</dcterms:modified>
</cp:coreProperties>
</file>